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notesSlides/notesSlide6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8" r:id="rId1"/>
  </p:sldMasterIdLst>
  <p:notesMasterIdLst>
    <p:notesMasterId r:id="rId8"/>
  </p:notesMasterIdLst>
  <p:sldIdLst>
    <p:sldId id="256" r:id="rId2"/>
    <p:sldId id="275" r:id="rId3"/>
    <p:sldId id="274" r:id="rId4"/>
    <p:sldId id="276" r:id="rId5"/>
    <p:sldId id="277" r:id="rId6"/>
    <p:sldId id="257" r:id="rId7"/>
  </p:sldIdLst>
  <p:sldSz cx="9144000" cy="5143500" type="screen16x9"/>
  <p:notesSz cx="6858000" cy="9144000"/>
  <p:embeddedFontLst>
    <p:embeddedFont>
      <p:font typeface="Open Sans SemiBold" charset="0"/>
      <p:regular r:id="rId9"/>
      <p:bold r:id="rId10"/>
      <p:italic r:id="rId11"/>
      <p:boldItalic r:id="rId12"/>
    </p:embeddedFont>
    <p:embeddedFont>
      <p:font typeface="Open Sans" charset="0"/>
      <p:regular r:id="rId13"/>
      <p:bold r:id="rId14"/>
      <p:italic r:id="rId15"/>
      <p:boldItalic r:id="rId16"/>
    </p:embeddedFont>
    <p:embeddedFont>
      <p:font typeface="Trebuchet MS" pitchFamily="34" charset="0"/>
      <p:regular r:id="rId17"/>
      <p:bold r:id="rId18"/>
      <p:italic r:id="rId19"/>
      <p:boldItalic r:id="rId20"/>
    </p:embeddedFont>
    <p:embeddedFont>
      <p:font typeface="Open Sans Light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-774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font" Target="fonts/font16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font" Target="fonts/font15.fntdata"/><Relationship Id="rId28" Type="http://schemas.openxmlformats.org/officeDocument/2006/relationships/tableStyles" Target="tableStyles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44ac8b8971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44ac8b8971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463da9011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463da9011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Rafinha Pessoas + motivadas, fazendo o que acreditam e gerando um real impacto positivo no mundo!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463da9011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463da9011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Rafinha Pessoas + motivadas, fazendo o que acreditam e gerando um real impacto positivo no mundo!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463da9011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463da9011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Rafinha Pessoas + motivadas, fazendo o que acreditam e gerando um real impacto positivo no mundo!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44ac8b8971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44ac8b8971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TEXTO" type="title">
  <p:cSld name="TITL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>
            <a:spLocks noGrp="1"/>
          </p:cNvSpPr>
          <p:nvPr>
            <p:ph type="sldNum" idx="12"/>
          </p:nvPr>
        </p:nvSpPr>
        <p:spPr>
          <a:xfrm>
            <a:off x="8478824" y="4667674"/>
            <a:ext cx="5436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  <p:pic>
        <p:nvPicPr>
          <p:cNvPr id="9" name="Google Shape;9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403781" y="4904214"/>
            <a:ext cx="336441" cy="15346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body" idx="1"/>
          </p:nvPr>
        </p:nvSpPr>
        <p:spPr>
          <a:xfrm>
            <a:off x="314500" y="1095650"/>
            <a:ext cx="8491200" cy="35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○"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■"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○"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■"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○"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■"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title"/>
          </p:nvPr>
        </p:nvSpPr>
        <p:spPr>
          <a:xfrm>
            <a:off x="314500" y="358000"/>
            <a:ext cx="8261400" cy="5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A PRINCIPAL">
  <p:cSld name="TITLE_1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  <p:pic>
        <p:nvPicPr>
          <p:cNvPr id="14" name="Google Shape;14;p3"/>
          <p:cNvPicPr preferRelativeResize="0"/>
          <p:nvPr/>
        </p:nvPicPr>
        <p:blipFill rotWithShape="1">
          <a:blip r:embed="rId2">
            <a:alphaModFix amt="80000"/>
          </a:blip>
          <a:srcRect l="26040" b="47357"/>
          <a:stretch/>
        </p:blipFill>
        <p:spPr>
          <a:xfrm>
            <a:off x="0" y="3413300"/>
            <a:ext cx="3995651" cy="173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5337" y="2041125"/>
            <a:ext cx="3693325" cy="1061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A 02 COM NOME DO CLIENTE">
  <p:cSld name="CUSTOM_2_1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4"/>
          <p:cNvPicPr preferRelativeResize="0"/>
          <p:nvPr/>
        </p:nvPicPr>
        <p:blipFill rotWithShape="1">
          <a:blip r:embed="rId2">
            <a:alphaModFix amt="80000"/>
          </a:blip>
          <a:srcRect r="20242" b="43515"/>
          <a:stretch/>
        </p:blipFill>
        <p:spPr>
          <a:xfrm>
            <a:off x="5016975" y="3365475"/>
            <a:ext cx="4127075" cy="1778026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213050" y="2796400"/>
            <a:ext cx="8931000" cy="9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pic>
        <p:nvPicPr>
          <p:cNvPr id="19" name="Google Shape;19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04738" y="2143136"/>
            <a:ext cx="2934526" cy="59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SOR / PARTE X DA APRESENTAÇÃO">
  <p:cSld name="CUSTOM_2_1_1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5"/>
          <p:cNvPicPr preferRelativeResize="0"/>
          <p:nvPr/>
        </p:nvPicPr>
        <p:blipFill rotWithShape="1">
          <a:blip r:embed="rId2">
            <a:alphaModFix amt="80000"/>
          </a:blip>
          <a:srcRect t="48822" r="2152"/>
          <a:stretch/>
        </p:blipFill>
        <p:spPr>
          <a:xfrm rot="5400000">
            <a:off x="5828125" y="1817776"/>
            <a:ext cx="5062701" cy="161104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213050" y="2034400"/>
            <a:ext cx="8931000" cy="9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3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pic>
        <p:nvPicPr>
          <p:cNvPr id="23" name="Google Shape;23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03781" y="4904214"/>
            <a:ext cx="336441" cy="1534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FOTO - titulo, foto e legenda">
  <p:cSld name="CUSTOM_2_1_1_1_1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/>
          <p:nvPr/>
        </p:nvSpPr>
        <p:spPr>
          <a:xfrm>
            <a:off x="627150" y="725025"/>
            <a:ext cx="7889700" cy="38223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627150" y="192200"/>
            <a:ext cx="7092000" cy="9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title" idx="2"/>
          </p:nvPr>
        </p:nvSpPr>
        <p:spPr>
          <a:xfrm>
            <a:off x="627150" y="4547325"/>
            <a:ext cx="7889700" cy="4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200" i="1"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200" i="1"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200" i="1"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200" i="1"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200" i="1"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200" i="1"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200" i="1"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200" i="1"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200" i="1"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FOTOS - titulo, fotos e legendas">
  <p:cSld name="CUSTOM_2_1_1_1_1_1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/>
          <p:nvPr/>
        </p:nvSpPr>
        <p:spPr>
          <a:xfrm>
            <a:off x="627150" y="725025"/>
            <a:ext cx="3760200" cy="38223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627150" y="192200"/>
            <a:ext cx="7092000" cy="9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title" idx="2"/>
          </p:nvPr>
        </p:nvSpPr>
        <p:spPr>
          <a:xfrm>
            <a:off x="627150" y="4547325"/>
            <a:ext cx="3760200" cy="4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200" i="1"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200" i="1"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200" i="1"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200" i="1"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200" i="1"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200" i="1"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200" i="1"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200" i="1"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200" i="1"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32" name="Google Shape;32;p7"/>
          <p:cNvSpPr/>
          <p:nvPr/>
        </p:nvSpPr>
        <p:spPr>
          <a:xfrm>
            <a:off x="4756650" y="725025"/>
            <a:ext cx="3760200" cy="38223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title" idx="3"/>
          </p:nvPr>
        </p:nvSpPr>
        <p:spPr>
          <a:xfrm>
            <a:off x="4756650" y="4547325"/>
            <a:ext cx="3760200" cy="4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200" i="1"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200" i="1"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200" i="1"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200" i="1"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200" i="1"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200" i="1"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200" i="1"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200" i="1"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200" i="1"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TO E TEXTO - titulo, foto, legenda e texto">
  <p:cSld name="CUSTOM_2_1_1_1_1_1_1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/>
          <p:nvPr/>
        </p:nvSpPr>
        <p:spPr>
          <a:xfrm>
            <a:off x="627150" y="725025"/>
            <a:ext cx="5096400" cy="38223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body" idx="1"/>
          </p:nvPr>
        </p:nvSpPr>
        <p:spPr>
          <a:xfrm>
            <a:off x="5900025" y="725025"/>
            <a:ext cx="2616900" cy="38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○"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■"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○"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■"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○"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■"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627150" y="192200"/>
            <a:ext cx="7092000" cy="9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title" idx="2"/>
          </p:nvPr>
        </p:nvSpPr>
        <p:spPr>
          <a:xfrm>
            <a:off x="627150" y="4547325"/>
            <a:ext cx="3760200" cy="4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200" i="1"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200" i="1"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200" i="1"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200" i="1"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200" i="1"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200" i="1"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200" i="1"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200" i="1"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200" i="1"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ECHAMENTO">
  <p:cSld name="CUSTOM_1_1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 txBox="1"/>
          <p:nvPr/>
        </p:nvSpPr>
        <p:spPr>
          <a:xfrm>
            <a:off x="1510800" y="4483810"/>
            <a:ext cx="6145500" cy="4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latin typeface="Open Sans"/>
                <a:ea typeface="Open Sans"/>
                <a:cs typeface="Open Sans"/>
                <a:sym typeface="Open Sans"/>
              </a:rPr>
              <a:t>Rua Barata Ribeiro 543 • 1104 • Copacabana • Rio de Janeiro • RJ • 22040-001 • (21) 3825 8624</a:t>
            </a:r>
            <a:endParaRPr sz="1000"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>
                <a:latin typeface="Open Sans"/>
                <a:ea typeface="Open Sans"/>
                <a:cs typeface="Open Sans"/>
                <a:sym typeface="Open Sans"/>
              </a:rPr>
              <a:t>www.k21.com.br</a:t>
            </a:r>
            <a:endParaRPr sz="1000" b="1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1" name="Google Shape;41;p9"/>
          <p:cNvPicPr preferRelativeResize="0"/>
          <p:nvPr/>
        </p:nvPicPr>
        <p:blipFill rotWithShape="1">
          <a:blip r:embed="rId2">
            <a:alphaModFix amt="79000"/>
          </a:blip>
          <a:srcRect r="37776"/>
          <a:stretch/>
        </p:blipFill>
        <p:spPr>
          <a:xfrm>
            <a:off x="6650600" y="1309425"/>
            <a:ext cx="2493399" cy="383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42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04738" y="2143136"/>
            <a:ext cx="2934526" cy="59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">
  <p:cSld name="TITLE_2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9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rafaela@k21.com.br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rafaela@k21.com.br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3"/>
          <p:cNvSpPr txBox="1">
            <a:spLocks noGrp="1"/>
          </p:cNvSpPr>
          <p:nvPr>
            <p:ph type="title"/>
          </p:nvPr>
        </p:nvSpPr>
        <p:spPr>
          <a:xfrm>
            <a:off x="213050" y="2796400"/>
            <a:ext cx="8931000" cy="90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 smtClean="0"/>
              <a:t>De general a </a:t>
            </a:r>
            <a:r>
              <a:rPr lang="pt-BR" dirty="0" smtClean="0"/>
              <a:t>agile Coach;</a:t>
            </a:r>
            <a:br>
              <a:rPr lang="pt-BR" dirty="0" smtClean="0"/>
            </a:br>
            <a:r>
              <a:rPr lang="pt-BR" dirty="0" smtClean="0"/>
              <a:t>Uma mudança de mindset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TDC Porto Alegre 2018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4"/>
          <p:cNvSpPr txBox="1"/>
          <p:nvPr/>
        </p:nvSpPr>
        <p:spPr>
          <a:xfrm>
            <a:off x="2824695" y="3466595"/>
            <a:ext cx="3868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 smtClean="0">
                <a:latin typeface="Open Sans SemiBold"/>
                <a:ea typeface="Open Sans SemiBold"/>
                <a:cs typeface="Open Sans SemiBold"/>
                <a:sym typeface="Open Sans SemiBold"/>
              </a:rPr>
              <a:t>Fabiano Demétrio</a:t>
            </a:r>
            <a:endParaRPr sz="1200" dirty="0"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u="sng" dirty="0" smtClean="0">
                <a:solidFill>
                  <a:srgbClr val="0097A7"/>
                </a:solidFill>
                <a:latin typeface="Open Sans SemiBold"/>
                <a:ea typeface="Open Sans SemiBold"/>
                <a:cs typeface="Open Sans SemiBold"/>
                <a:sym typeface="Open Sans SemiBold"/>
                <a:hlinkClick r:id="rId3"/>
              </a:rPr>
              <a:t>fabiano</a:t>
            </a:r>
            <a:r>
              <a:rPr lang="pt-BR" sz="1200" u="sng" dirty="0" smtClean="0">
                <a:solidFill>
                  <a:srgbClr val="0097A7"/>
                </a:solidFill>
                <a:latin typeface="Open Sans SemiBold"/>
                <a:ea typeface="Open Sans SemiBold"/>
                <a:cs typeface="Open Sans SemiBold"/>
                <a:sym typeface="Open Sans SemiBold"/>
                <a:hlinkClick r:id="rId3"/>
              </a:rPr>
              <a:t>@k21.com.br</a:t>
            </a:r>
            <a:endParaRPr sz="1200" dirty="0"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u="sng" dirty="0" err="1" smtClean="0">
                <a:solidFill>
                  <a:srgbClr val="0097A7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fabianodemetrio</a:t>
            </a:r>
            <a:endParaRPr sz="1200" dirty="0"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pic>
        <p:nvPicPr>
          <p:cNvPr id="102" name="Google Shape;102;p24"/>
          <p:cNvPicPr preferRelativeResize="0"/>
          <p:nvPr/>
        </p:nvPicPr>
        <p:blipFill>
          <a:blip r:embed="rId4">
            <a:alphaModFix amt="55000"/>
          </a:blip>
          <a:stretch>
            <a:fillRect/>
          </a:stretch>
        </p:blipFill>
        <p:spPr>
          <a:xfrm rot="-124061">
            <a:off x="3486220" y="1147350"/>
            <a:ext cx="2395750" cy="239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4"/>
          <p:cNvSpPr txBox="1">
            <a:spLocks noGrp="1"/>
          </p:cNvSpPr>
          <p:nvPr>
            <p:ph type="title"/>
          </p:nvPr>
        </p:nvSpPr>
        <p:spPr>
          <a:xfrm>
            <a:off x="106500" y="153225"/>
            <a:ext cx="8931000" cy="90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pt-BR" dirty="0" smtClean="0"/>
              <a:t>De </a:t>
            </a:r>
            <a:r>
              <a:rPr lang="pt-BR" dirty="0" smtClean="0"/>
              <a:t>general a agile Coach;</a:t>
            </a:r>
            <a:br>
              <a:rPr lang="pt-BR" dirty="0" smtClean="0"/>
            </a:br>
            <a:r>
              <a:rPr lang="pt-BR" dirty="0" smtClean="0"/>
              <a:t>Uma mudança de mindset</a:t>
            </a:r>
            <a:endParaRPr dirty="0"/>
          </a:p>
        </p:txBody>
      </p:sp>
      <p:pic>
        <p:nvPicPr>
          <p:cNvPr id="108" name="Google Shape;108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09366" y="4238806"/>
            <a:ext cx="278350" cy="27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69" name="Picture 1" descr="C:\Users\Fabiano\Pictures\celular\Nova pasta\IMG-20180301-WA003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21422918">
            <a:off x="3930871" y="1450428"/>
            <a:ext cx="1555530" cy="16855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1"/>
          <p:cNvSpPr txBox="1"/>
          <p:nvPr/>
        </p:nvSpPr>
        <p:spPr>
          <a:xfrm>
            <a:off x="6817575" y="4395325"/>
            <a:ext cx="2190300" cy="6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dirty="0" smtClean="0"/>
              <a:t>Comando e Controle</a:t>
            </a:r>
            <a:endParaRPr b="1" dirty="0"/>
          </a:p>
        </p:txBody>
      </p:sp>
      <p:pic>
        <p:nvPicPr>
          <p:cNvPr id="6146" name="Picture 2" descr="Resultado de imagem para Genera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00540" y="222140"/>
            <a:ext cx="3058511" cy="4054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1"/>
          <p:cNvSpPr txBox="1"/>
          <p:nvPr/>
        </p:nvSpPr>
        <p:spPr>
          <a:xfrm>
            <a:off x="6817575" y="4248185"/>
            <a:ext cx="2190300" cy="6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dirty="0" smtClean="0"/>
              <a:t>Onde estou?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dirty="0" smtClean="0"/>
              <a:t>Pq não consigo chegar?</a:t>
            </a:r>
            <a:endParaRPr b="1" dirty="0"/>
          </a:p>
        </p:txBody>
      </p:sp>
      <p:pic>
        <p:nvPicPr>
          <p:cNvPr id="60418" name="Picture 2" descr="Imagem relacionad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93678" y="438859"/>
            <a:ext cx="3680695" cy="36806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Resultado de imagem para certez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547" y="634671"/>
            <a:ext cx="3810000" cy="3552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4"/>
          <p:cNvSpPr txBox="1"/>
          <p:nvPr/>
        </p:nvSpPr>
        <p:spPr>
          <a:xfrm>
            <a:off x="2824695" y="3393025"/>
            <a:ext cx="3868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 smtClean="0">
                <a:latin typeface="Open Sans SemiBold"/>
                <a:ea typeface="Open Sans SemiBold"/>
                <a:cs typeface="Open Sans SemiBold"/>
                <a:sym typeface="Open Sans SemiBold"/>
              </a:rPr>
              <a:t>Fabiano Demétrio</a:t>
            </a:r>
            <a:endParaRPr sz="1200" dirty="0"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u="sng" dirty="0" smtClean="0">
                <a:solidFill>
                  <a:srgbClr val="0097A7"/>
                </a:solidFill>
                <a:latin typeface="Open Sans SemiBold"/>
                <a:ea typeface="Open Sans SemiBold"/>
                <a:cs typeface="Open Sans SemiBold"/>
                <a:sym typeface="Open Sans SemiBold"/>
                <a:hlinkClick r:id="rId3"/>
              </a:rPr>
              <a:t>fabiano</a:t>
            </a:r>
            <a:r>
              <a:rPr lang="pt-BR" sz="1200" u="sng" dirty="0" smtClean="0">
                <a:solidFill>
                  <a:srgbClr val="0097A7"/>
                </a:solidFill>
                <a:latin typeface="Open Sans SemiBold"/>
                <a:ea typeface="Open Sans SemiBold"/>
                <a:cs typeface="Open Sans SemiBold"/>
                <a:sym typeface="Open Sans SemiBold"/>
                <a:hlinkClick r:id="rId3"/>
              </a:rPr>
              <a:t>@k21.com.br</a:t>
            </a:r>
            <a:endParaRPr sz="1200" dirty="0"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u="sng" dirty="0" err="1" smtClean="0">
                <a:solidFill>
                  <a:srgbClr val="0097A7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fabianodemetrio</a:t>
            </a:r>
            <a:endParaRPr sz="1200" dirty="0"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pic>
        <p:nvPicPr>
          <p:cNvPr id="102" name="Google Shape;102;p24"/>
          <p:cNvPicPr preferRelativeResize="0"/>
          <p:nvPr/>
        </p:nvPicPr>
        <p:blipFill>
          <a:blip r:embed="rId4">
            <a:alphaModFix amt="55000"/>
          </a:blip>
          <a:stretch>
            <a:fillRect/>
          </a:stretch>
        </p:blipFill>
        <p:spPr>
          <a:xfrm rot="-124061">
            <a:off x="3486220" y="1147350"/>
            <a:ext cx="2395750" cy="239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4"/>
          <p:cNvSpPr txBox="1">
            <a:spLocks noGrp="1"/>
          </p:cNvSpPr>
          <p:nvPr>
            <p:ph type="title"/>
          </p:nvPr>
        </p:nvSpPr>
        <p:spPr>
          <a:xfrm>
            <a:off x="106500" y="153225"/>
            <a:ext cx="8931000" cy="90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pt-BR" dirty="0" smtClean="0"/>
              <a:t>De </a:t>
            </a:r>
            <a:r>
              <a:rPr lang="pt-BR" dirty="0" smtClean="0"/>
              <a:t>general a agile Coach;</a:t>
            </a:r>
            <a:br>
              <a:rPr lang="pt-BR" dirty="0" smtClean="0"/>
            </a:br>
            <a:r>
              <a:rPr lang="pt-BR" dirty="0" smtClean="0"/>
              <a:t>Uma mudança de mindset</a:t>
            </a:r>
            <a:endParaRPr dirty="0"/>
          </a:p>
        </p:txBody>
      </p:sp>
      <p:pic>
        <p:nvPicPr>
          <p:cNvPr id="108" name="Google Shape;108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09366" y="4175746"/>
            <a:ext cx="278350" cy="27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69" name="Picture 1" descr="C:\Users\Fabiano\Pictures\celular\Nova pasta\IMG-20180301-WA003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21422918">
            <a:off x="3930871" y="1450428"/>
            <a:ext cx="1555530" cy="16855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K21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91</Words>
  <Application>Microsoft Office PowerPoint</Application>
  <PresentationFormat>Apresentação na tela (16:9)</PresentationFormat>
  <Paragraphs>21</Paragraphs>
  <Slides>6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2" baseType="lpstr">
      <vt:lpstr>Arial</vt:lpstr>
      <vt:lpstr>Open Sans SemiBold</vt:lpstr>
      <vt:lpstr>Open Sans</vt:lpstr>
      <vt:lpstr>Trebuchet MS</vt:lpstr>
      <vt:lpstr>Open Sans Light</vt:lpstr>
      <vt:lpstr>Tema K21</vt:lpstr>
      <vt:lpstr>De general a agile Coach; Uma mudança de mindset  TDC Porto Alegre 2018</vt:lpstr>
      <vt:lpstr>De general a agile Coach; Uma mudança de mindset</vt:lpstr>
      <vt:lpstr>Slide 3</vt:lpstr>
      <vt:lpstr>Slide 4</vt:lpstr>
      <vt:lpstr>Slide 5</vt:lpstr>
      <vt:lpstr>De general a agile Coach; Uma mudança de mindset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 general a agile Coach; Uma mudança de mindset  TDC Porto Alegre 2018</dc:title>
  <dc:creator>Fabiano</dc:creator>
  <cp:lastModifiedBy>Fabiano</cp:lastModifiedBy>
  <cp:revision>6</cp:revision>
  <dcterms:modified xsi:type="dcterms:W3CDTF">2018-12-08T16:40:45Z</dcterms:modified>
</cp:coreProperties>
</file>